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8" r:id="rId4"/>
    <p:sldId id="257" r:id="rId5"/>
    <p:sldId id="259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088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6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67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50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92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595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921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0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63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22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70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DFCDEF-53E1-E745-934A-9D874C64F07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4760F-3250-2B4D-93A4-2FF2F96F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641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hyperlink" Target="http://ideas2life.com.cy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936"/>
          <a:stretch/>
        </p:blipFill>
        <p:spPr>
          <a:xfrm>
            <a:off x="192505" y="0"/>
            <a:ext cx="7964905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8852989" y="4916722"/>
            <a:ext cx="2619370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 smtClean="0"/>
              <a:t>Insuretech</a:t>
            </a:r>
            <a:r>
              <a:rPr lang="en-US" dirty="0" smtClean="0"/>
              <a:t> Predictions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28 Jan 2018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@</a:t>
            </a:r>
            <a:r>
              <a:rPr lang="en-US" dirty="0" err="1"/>
              <a:t>hackathoncy</a:t>
            </a:r>
            <a:r>
              <a:rPr lang="en-US" dirty="0"/>
              <a:t> #</a:t>
            </a:r>
            <a:r>
              <a:rPr lang="en-US" dirty="0" err="1"/>
              <a:t>insurtech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625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Ideas2life Team @</a:t>
            </a:r>
            <a:r>
              <a:rPr lang="en-US" dirty="0" err="1" smtClean="0"/>
              <a:t>hackathoncy</a:t>
            </a:r>
            <a:r>
              <a:rPr lang="en-US" dirty="0" smtClean="0"/>
              <a:t> #</a:t>
            </a:r>
            <a:r>
              <a:rPr lang="en-US" dirty="0" err="1" smtClean="0"/>
              <a:t>insurtech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695" y="2093494"/>
            <a:ext cx="4704096" cy="33360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948" y="2093495"/>
            <a:ext cx="2431676" cy="33360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26" y="2093496"/>
            <a:ext cx="4656221" cy="333606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384631" y="6051885"/>
            <a:ext cx="2437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http://ideas2life.com.cy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099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Ideas2life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Founded 2012</a:t>
            </a:r>
          </a:p>
          <a:p>
            <a:r>
              <a:rPr lang="en-US" dirty="0" smtClean="0"/>
              <a:t>Projects: </a:t>
            </a:r>
          </a:p>
          <a:p>
            <a:pPr marL="457200" lvl="1" indent="0">
              <a:buNone/>
            </a:pPr>
            <a:r>
              <a:rPr lang="en-US" dirty="0" err="1" smtClean="0"/>
              <a:t>atyourservice.com.cy</a:t>
            </a:r>
            <a:r>
              <a:rPr lang="en-US" dirty="0" smtClean="0"/>
              <a:t> </a:t>
            </a:r>
            <a:endParaRPr lang="en-US" dirty="0"/>
          </a:p>
          <a:p>
            <a:pPr marL="457200" lvl="1" indent="0">
              <a:buNone/>
            </a:pPr>
            <a:r>
              <a:rPr lang="en-US" dirty="0" err="1" smtClean="0"/>
              <a:t>foody.com.cy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057" y="4269288"/>
            <a:ext cx="5825757" cy="18174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393532"/>
            <a:ext cx="4575872" cy="191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75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foody.com.cy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Launched Sep 2015</a:t>
            </a:r>
          </a:p>
          <a:p>
            <a:r>
              <a:rPr lang="en-US" dirty="0" smtClean="0"/>
              <a:t>561K orders</a:t>
            </a:r>
          </a:p>
          <a:p>
            <a:r>
              <a:rPr lang="en-US" dirty="0" smtClean="0"/>
              <a:t>8.2M euro in orders</a:t>
            </a:r>
          </a:p>
          <a:p>
            <a:r>
              <a:rPr lang="en-US" dirty="0" smtClean="0"/>
              <a:t>410 </a:t>
            </a:r>
            <a:r>
              <a:rPr lang="en-US" dirty="0" smtClean="0"/>
              <a:t>restaurants</a:t>
            </a:r>
          </a:p>
          <a:p>
            <a:r>
              <a:rPr lang="en-US" dirty="0" smtClean="0"/>
              <a:t>15% month-to-month</a:t>
            </a:r>
            <a:br>
              <a:rPr lang="en-US" dirty="0" smtClean="0"/>
            </a:br>
            <a:r>
              <a:rPr lang="en-US" dirty="0" smtClean="0"/>
              <a:t>Growth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057" y="4269288"/>
            <a:ext cx="5825757" cy="18174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556" y="613611"/>
            <a:ext cx="7642444" cy="376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2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59786"/>
          </a:xfrm>
        </p:spPr>
        <p:txBody>
          <a:bodyPr/>
          <a:lstStyle/>
          <a:p>
            <a:r>
              <a:rPr lang="en-US" dirty="0" smtClean="0"/>
              <a:t>Insurance of </a:t>
            </a:r>
            <a:r>
              <a:rPr lang="en-US" b="1" dirty="0" smtClean="0"/>
              <a:t>Delivery </a:t>
            </a:r>
            <a:r>
              <a:rPr lang="en-US" b="1" dirty="0" smtClean="0"/>
              <a:t>Vehicles &amp; </a:t>
            </a:r>
            <a:r>
              <a:rPr lang="en-US" b="1" dirty="0" smtClean="0"/>
              <a:t>Drivers </a:t>
            </a:r>
            <a:r>
              <a:rPr lang="en-US" dirty="0" smtClean="0"/>
              <a:t>of new Restaurants</a:t>
            </a:r>
            <a:endParaRPr lang="en-US" b="1" dirty="0" smtClean="0"/>
          </a:p>
          <a:p>
            <a:r>
              <a:rPr lang="en-US" dirty="0" smtClean="0"/>
              <a:t>What is the </a:t>
            </a:r>
            <a:r>
              <a:rPr lang="en-US" b="1" dirty="0" smtClean="0"/>
              <a:t>risk factor </a:t>
            </a:r>
            <a:r>
              <a:rPr lang="en-US" dirty="0" smtClean="0"/>
              <a:t>for a new restaurant? 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1765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4637004"/>
            <a:ext cx="10515600" cy="175978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 </a:t>
            </a:r>
            <a:r>
              <a:rPr lang="en-US" dirty="0" smtClean="0"/>
              <a:t>parametric prediction tool  </a:t>
            </a:r>
            <a:endParaRPr lang="en-US" dirty="0" smtClean="0"/>
          </a:p>
          <a:p>
            <a:r>
              <a:rPr lang="en-US" dirty="0"/>
              <a:t>m</a:t>
            </a:r>
            <a:r>
              <a:rPr lang="en-US" dirty="0" smtClean="0"/>
              <a:t>onthly Sales </a:t>
            </a:r>
            <a:r>
              <a:rPr lang="en-US" dirty="0" smtClean="0"/>
              <a:t>Volume (euro), </a:t>
            </a:r>
            <a:r>
              <a:rPr lang="en-US" dirty="0" smtClean="0"/>
              <a:t>Orders </a:t>
            </a:r>
            <a:r>
              <a:rPr lang="en-US" dirty="0" smtClean="0"/>
              <a:t>Volume(#), </a:t>
            </a:r>
            <a:r>
              <a:rPr lang="en-US" dirty="0" smtClean="0"/>
              <a:t>Distance (</a:t>
            </a:r>
            <a:r>
              <a:rPr lang="en-US" dirty="0" smtClean="0"/>
              <a:t>km)</a:t>
            </a:r>
            <a:endParaRPr lang="en-US" dirty="0"/>
          </a:p>
          <a:p>
            <a:pPr lvl="1">
              <a:buFont typeface="Courier New" charset="0"/>
              <a:buChar char="o"/>
            </a:pPr>
            <a:r>
              <a:rPr lang="en-US" dirty="0" smtClean="0"/>
              <a:t>Risk </a:t>
            </a:r>
            <a:r>
              <a:rPr lang="en-US" dirty="0" smtClean="0"/>
              <a:t>Indicator </a:t>
            </a:r>
            <a:r>
              <a:rPr lang="mr-IN" dirty="0" smtClean="0"/>
              <a:t>–</a:t>
            </a:r>
            <a:r>
              <a:rPr lang="en-US" dirty="0" smtClean="0"/>
              <a:t> accidents &amp; stolen vehicles </a:t>
            </a:r>
          </a:p>
          <a:p>
            <a:pPr lvl="1">
              <a:buFont typeface="Courier New" charset="0"/>
              <a:buChar char="o"/>
            </a:pPr>
            <a:r>
              <a:rPr lang="en-US" dirty="0" smtClean="0"/>
              <a:t>Fraudulent Claims </a:t>
            </a:r>
            <a:r>
              <a:rPr lang="mr-IN" dirty="0" smtClean="0"/>
              <a:t>–</a:t>
            </a:r>
            <a:r>
              <a:rPr lang="en-US" dirty="0" smtClean="0"/>
              <a:t> spotlight suspicious </a:t>
            </a:r>
            <a:r>
              <a:rPr lang="en-US" dirty="0" smtClean="0"/>
              <a:t>claims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2459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d0eb3740ccd4708bfd890a71fc4ae7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0216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174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48543"/>
          </a:xfrm>
        </p:spPr>
        <p:txBody>
          <a:bodyPr/>
          <a:lstStyle/>
          <a:p>
            <a:r>
              <a:rPr lang="en-US" dirty="0" smtClean="0"/>
              <a:t>Enrich with following data: </a:t>
            </a:r>
          </a:p>
          <a:p>
            <a:pPr lvl="1"/>
            <a:r>
              <a:rPr lang="en-US" dirty="0" smtClean="0"/>
              <a:t>Accidents from motorbikes per Post Code</a:t>
            </a:r>
          </a:p>
          <a:p>
            <a:pPr lvl="1"/>
            <a:r>
              <a:rPr lang="en-US" dirty="0" smtClean="0"/>
              <a:t>Thefts of motorbikes per Post Code</a:t>
            </a:r>
          </a:p>
          <a:p>
            <a:pPr lvl="1"/>
            <a:r>
              <a:rPr lang="en-US" dirty="0" smtClean="0"/>
              <a:t>Number of claims per </a:t>
            </a:r>
            <a:r>
              <a:rPr lang="en-US" dirty="0" smtClean="0"/>
              <a:t>restaurant per post code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7674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5092991"/>
            <a:ext cx="10515600" cy="2509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Restaurant Delivery now is not insured (!?)</a:t>
            </a:r>
          </a:p>
          <a:p>
            <a:r>
              <a:rPr lang="en-US" dirty="0" smtClean="0"/>
              <a:t>Not a good market fit with Insurance Industry so </a:t>
            </a:r>
            <a:r>
              <a:rPr lang="en-US" dirty="0" smtClean="0"/>
              <a:t>far 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2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137</Words>
  <Application>Microsoft Macintosh PowerPoint</Application>
  <PresentationFormat>Widescreen</PresentationFormat>
  <Paragraphs>34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Calibri Light</vt:lpstr>
      <vt:lpstr>Courier New</vt:lpstr>
      <vt:lpstr>Mangal</vt:lpstr>
      <vt:lpstr>Arial</vt:lpstr>
      <vt:lpstr>Office Theme</vt:lpstr>
      <vt:lpstr>PowerPoint Presentation</vt:lpstr>
      <vt:lpstr>Ideas2life Team @hackathoncy #insurtech</vt:lpstr>
      <vt:lpstr>Ideas2life</vt:lpstr>
      <vt:lpstr>foody.com.cy</vt:lpstr>
      <vt:lpstr>Problem</vt:lpstr>
      <vt:lpstr>PowerPoint Presentation</vt:lpstr>
      <vt:lpstr>Next steps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Oikonomou</dc:creator>
  <cp:lastModifiedBy>Michael Oikonomou</cp:lastModifiedBy>
  <cp:revision>10</cp:revision>
  <dcterms:created xsi:type="dcterms:W3CDTF">2018-01-28T10:39:54Z</dcterms:created>
  <dcterms:modified xsi:type="dcterms:W3CDTF">2018-01-28T14:46:06Z</dcterms:modified>
</cp:coreProperties>
</file>

<file path=docProps/thumbnail.jpeg>
</file>